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5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28df299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428df299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28df2994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28df2994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28df2994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428df2994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28df299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428df299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28df2994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428df2994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28df2994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428df2994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8df2994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428df2994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28df299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428df299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28df2994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428df2994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28df2994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428df2994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208121a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208121a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38fa738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3438fa738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89844a11d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389844a11d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89844a11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389844a11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208121a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208121a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89844a11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389844a11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89844a11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389844a11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08121a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4208121a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89844a11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389844a11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08121a2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4208121a2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89844a11d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389844a11d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5116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with Parameters #2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4: Heart2_functions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6361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two parameters: one for each image.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parameters in the function.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950" y="1855450"/>
            <a:ext cx="4476725" cy="23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3394950" y="2254375"/>
            <a:ext cx="1824000" cy="43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3731675" y="2692075"/>
            <a:ext cx="976500" cy="34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3731675" y="3440300"/>
            <a:ext cx="976500" cy="34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4: Heart2_functions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6361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Call the function using two arguments for the images.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500" y="1711175"/>
            <a:ext cx="5858875" cy="25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3078800" y="2288425"/>
            <a:ext cx="3895500" cy="43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4: Heart2_functions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6361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program works great, but why have parameters if it is going to do the same thing every time?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make it more interesting by letting the user choose which images to animate.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First, use variables for the arguments.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two global variables in the main program for pic1 and pic2.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75" y="3014700"/>
            <a:ext cx="2731600" cy="16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4: Heart2_functions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53427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if statements for button presses to change the value of pic1 and pic2.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example for one button is shown →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two more button presses for two more animations to your code.</a:t>
            </a:r>
            <a:b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BTN_R and BTN_D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101" y="351700"/>
            <a:ext cx="2764900" cy="2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25" y="3501850"/>
            <a:ext cx="1636900" cy="11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5450" y="3501850"/>
            <a:ext cx="1587677" cy="11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2850" y="3501850"/>
            <a:ext cx="1482518" cy="11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5100" y="3441050"/>
            <a:ext cx="1522956" cy="11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6301100" y="1707200"/>
            <a:ext cx="24819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5489400" cy="3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bitmap image works as a parameter. Let’s try a string and a button as parameters.</a:t>
            </a:r>
            <a:endParaRPr sz="2200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CodeSpace, open the program </a:t>
            </a:r>
            <a:r>
              <a:rPr lang="en" sz="2000" b="1" i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Display_functions</a:t>
            </a: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 in the sandbox.</a:t>
            </a:r>
            <a:endParaRPr sz="2000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Go to File → Save As… and rename the file </a:t>
            </a:r>
            <a:r>
              <a:rPr lang="en" sz="2000" b="1" i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Display_parameters</a:t>
            </a:r>
            <a:endParaRPr sz="2000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program has four functions. They all do the same thing, just with a different button.</a:t>
            </a:r>
            <a:endParaRPr sz="2000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combine the </a:t>
            </a:r>
            <a:r>
              <a:rPr lang="en" sz="2000" b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four</a:t>
            </a: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functions into </a:t>
            </a:r>
            <a:r>
              <a:rPr lang="en" sz="2000" b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one function</a:t>
            </a:r>
            <a:r>
              <a:rPr lang="en" sz="2000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, with parameters.</a:t>
            </a:r>
            <a:endParaRPr sz="2000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475" y="335500"/>
            <a:ext cx="2182100" cy="4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5489400" cy="3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First, let’s look at the functions and point out what is different with each one.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display.show() prints a different button to press on the screen.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argument for buttons.is_pressed() is different.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pixel to light is different.</a:t>
            </a:r>
            <a:endParaRPr sz="1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Each difference can be a parameter, or the functionality can be changed.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475" y="335500"/>
            <a:ext cx="2182100" cy="4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5489400" cy="3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change the functionality of the code for the pixels.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current code lights only one pixel at a time, and it limits the game to only four tries.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change the code to light up all the pixels RED or GREEN, so you can have as many button presses as you want.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475" y="335500"/>
            <a:ext cx="2182100" cy="4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78603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the name of option_A() to play_game()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the pixels.set() to pixels.fill()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725" y="1794650"/>
            <a:ext cx="4320475" cy="21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78603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parameters for the message in display.show() and the button press.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Delete the other three functions.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are ready to call the one function and create a game.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075" y="2409825"/>
            <a:ext cx="4610900" cy="2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5: Display_functions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78603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For each button press, call the play_game() function with two arguments: the message and the button.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variables for the arguments, or literal values.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example of each is given below.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Best of all, </a:t>
            </a:r>
            <a:r>
              <a:rPr lang="en" sz="2200" b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get to determine the order, and the number, of button presses in your game.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50" y="3027025"/>
            <a:ext cx="2926425" cy="19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/>
          <p:nvPr/>
        </p:nvSpPr>
        <p:spPr>
          <a:xfrm>
            <a:off x="1094450" y="3222325"/>
            <a:ext cx="2794800" cy="66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4077225" y="3257550"/>
            <a:ext cx="37695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using variable for arguments.</a:t>
            </a:r>
            <a:endParaRPr sz="16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4077225" y="4126275"/>
            <a:ext cx="4533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Examples using literal values for arguments.</a:t>
            </a:r>
            <a:endParaRPr sz="16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44350" y="1152475"/>
            <a:ext cx="568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what you already know about parameters and arguments.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9165" r="23178"/>
          <a:stretch/>
        </p:blipFill>
        <p:spPr>
          <a:xfrm>
            <a:off x="432901" y="1250250"/>
            <a:ext cx="2711450" cy="26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a local variable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44350" y="1068425"/>
            <a:ext cx="56880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basic rules when your function needs a local variable: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the variable is being calculated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It is on the left side of an equation (=)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red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= random.randrange(256)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color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(red, green, blue)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number / 10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the variable is the loop control variable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count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0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while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count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&lt; last: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count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= count + 1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00" y="1220825"/>
            <a:ext cx="2746450" cy="1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1870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review local variables.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local variable is defined and used only within a function.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Example 3 Answer_Bot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their data types.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local variables and their data types.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answers on your Activity Guide.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81" y="3187056"/>
            <a:ext cx="4916100" cy="16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1870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Example 4 Heart2_functions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their data types.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local variables and their data types.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answers on your Activity Guide.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75" y="2500675"/>
            <a:ext cx="4059700" cy="17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84387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Example 5 Display_functions.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their data types.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local variables and their data types.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answers on your Activity Guide.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525" y="2501849"/>
            <a:ext cx="4770625" cy="23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a parameter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44350" y="1152475"/>
            <a:ext cx="56880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basic rules when your function needs a parameter: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Variable needed as an argument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Like sleep(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 or pixels.set(1,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color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a variable is used to calculate something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It is on the right side of an equation (=)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&gt;&gt; scale =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/ 10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a variable is used in a condition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If statement or loop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&gt;&gt; if count &lt;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last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&gt;&gt; while count &lt; </a:t>
            </a: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last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00" y="1220825"/>
            <a:ext cx="2746450" cy="1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is procedural abstraction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022275" y="955650"/>
            <a:ext cx="5872500" cy="3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Procedural Abstraction:</a:t>
            </a: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Makes a section of code adaptable 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Manages complexity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last lesson you added parameters to two programs: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roxima Nova"/>
              <a:buChar char="○"/>
            </a:pPr>
            <a:r>
              <a:rPr lang="en" b="1" i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Pixels1_RGB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roxima Nova"/>
              <a:buChar char="○"/>
            </a:pPr>
            <a:r>
              <a:rPr lang="en" b="1" i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Billboard1_functions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this lesson, you will add parameters to three more programs.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75" y="1085800"/>
            <a:ext cx="2587525" cy="17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3: Answer_Bot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07550" y="955650"/>
            <a:ext cx="70701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CodeSpace, open your </a:t>
            </a:r>
            <a:r>
              <a:rPr lang="en" b="1" i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Answer_Bot</a:t>
            </a: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 in CodeSpace.</a:t>
            </a:r>
            <a:endParaRPr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Go to File → Save As… and rename the file </a:t>
            </a:r>
            <a:r>
              <a:rPr lang="en" b="1" i="1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Answer_Bot_parameters</a:t>
            </a:r>
            <a:endParaRPr b="1" i="1"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one function.</a:t>
            </a:r>
            <a:endParaRPr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Move the sleep(0.1) statement from the main program to the function.</a:t>
            </a:r>
            <a:endParaRPr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parameter for delay, and use it in the sleep() function.</a:t>
            </a:r>
            <a:endParaRPr dirty="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3: Answer_Bot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07550" y="955650"/>
            <a:ext cx="8050200" cy="23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Make this program a little more interesting by changing the delay each time the function is called.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Get a random number between 1 and 10 for delay. You want a value less than 1.0, so divide the number by 10.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number as the argument in the function call.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850" y="3221875"/>
            <a:ext cx="4979200" cy="14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data types can be used for a parameter?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7657800" cy="3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Example #1 Pixels1, you had two types of parameters: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pre-defined color (like RED)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integer (for brightness and delay)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Example #2 Billboard_functions, you had one parameter: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integer for choice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example #3: Answer_Bot, you had one parameter: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float (decimal) for delay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use something other than a color and a number?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data types can be used for a parameter?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7657800" cy="3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YES! Any data type can be used as a parameter: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Pre-defined color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Integer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Float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Boolean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String (“anything in quotes”)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Pre-defined image (pics)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CodeX button</a:t>
            </a:r>
            <a:endParaRPr sz="1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look at a couple more examples that use different data types for parameters.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4: Heart2_functions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507850" y="803250"/>
            <a:ext cx="4790700" cy="3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CodeSpace, open the program </a:t>
            </a:r>
            <a:r>
              <a:rPr lang="en" sz="2200" b="1" i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Heart2_functions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sandbox.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Go to File → Save As… and rename the file </a:t>
            </a:r>
            <a:r>
              <a:rPr lang="en" sz="2200" b="1" i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Heart2_parameters</a:t>
            </a:r>
            <a:endParaRPr sz="2200" b="1" i="1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heart_beat() 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doesn’t have a parameter.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But it does flip between two images.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Right now the images are always a heart and a small heart.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150" y="803250"/>
            <a:ext cx="3475100" cy="33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On-screen Show (16:9)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</vt:lpstr>
      <vt:lpstr>Raleway</vt:lpstr>
      <vt:lpstr>Calibri</vt:lpstr>
      <vt:lpstr>Proxima Nova</vt:lpstr>
      <vt:lpstr>Source Sans Pro</vt:lpstr>
      <vt:lpstr>Noto Sans Symbols</vt:lpstr>
      <vt:lpstr>Arial</vt:lpstr>
      <vt:lpstr>Plum</vt:lpstr>
      <vt:lpstr>Functions with Parameters #2</vt:lpstr>
      <vt:lpstr>Warm-up</vt:lpstr>
      <vt:lpstr>When to use a parameter</vt:lpstr>
      <vt:lpstr>A function is procedural abstraction</vt:lpstr>
      <vt:lpstr>Example 3: Answer_Bot</vt:lpstr>
      <vt:lpstr>Example 3: Answer_Bot</vt:lpstr>
      <vt:lpstr>What data types can be used for a parameter?</vt:lpstr>
      <vt:lpstr>What data types can be used for a parameter?</vt:lpstr>
      <vt:lpstr>Example 4: Heart2_functions</vt:lpstr>
      <vt:lpstr>Example 4: Heart2_functions</vt:lpstr>
      <vt:lpstr>Example 4: Heart2_functions</vt:lpstr>
      <vt:lpstr>Example 4: Heart2_functions</vt:lpstr>
      <vt:lpstr>Example 4: Heart2_functions</vt:lpstr>
      <vt:lpstr>Example 5: Display_functions</vt:lpstr>
      <vt:lpstr>Example 5: Display_functions</vt:lpstr>
      <vt:lpstr>Example 5: Display_functions</vt:lpstr>
      <vt:lpstr>Example 5: Display_functions</vt:lpstr>
      <vt:lpstr>Example 5: Display_functions</vt:lpstr>
      <vt:lpstr>Example 5: Display_functions</vt:lpstr>
      <vt:lpstr>When to use a local variable</vt:lpstr>
      <vt:lpstr>Local Variables</vt:lpstr>
      <vt:lpstr>Local Variables</vt:lpstr>
      <vt:lpstr>Local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2025-05-07T19:49:31Z</dcterms:modified>
</cp:coreProperties>
</file>